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96" r:id="rId4"/>
    <p:sldId id="271" r:id="rId5"/>
    <p:sldId id="265" r:id="rId6"/>
    <p:sldId id="307" r:id="rId7"/>
    <p:sldId id="309" r:id="rId8"/>
    <p:sldId id="310" r:id="rId9"/>
    <p:sldId id="311" r:id="rId10"/>
    <p:sldId id="272" r:id="rId11"/>
    <p:sldId id="282" r:id="rId12"/>
    <p:sldId id="283" r:id="rId13"/>
    <p:sldId id="284" r:id="rId14"/>
    <p:sldId id="285" r:id="rId15"/>
    <p:sldId id="286" r:id="rId16"/>
    <p:sldId id="312" r:id="rId17"/>
    <p:sldId id="313" r:id="rId18"/>
    <p:sldId id="297" r:id="rId19"/>
    <p:sldId id="298" r:id="rId20"/>
    <p:sldId id="299" r:id="rId21"/>
    <p:sldId id="300" r:id="rId22"/>
    <p:sldId id="303" r:id="rId23"/>
    <p:sldId id="304" r:id="rId24"/>
    <p:sldId id="305" r:id="rId25"/>
    <p:sldId id="306" r:id="rId26"/>
    <p:sldId id="291" r:id="rId27"/>
    <p:sldId id="288" r:id="rId28"/>
    <p:sldId id="292" r:id="rId29"/>
    <p:sldId id="294" r:id="rId30"/>
    <p:sldId id="302" r:id="rId31"/>
    <p:sldId id="280" r:id="rId32"/>
    <p:sldId id="293" r:id="rId33"/>
    <p:sldId id="281" r:id="rId34"/>
    <p:sldId id="269" r:id="rId35"/>
    <p:sldId id="267" r:id="rId36"/>
  </p:sldIdLst>
  <p:sldSz cx="12192000" cy="6858000"/>
  <p:notesSz cx="6858000" cy="9144000"/>
  <p:embeddedFontLst>
    <p:embeddedFont>
      <p:font typeface="Neo둥근모 Pro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둥근모꼴" panose="020B0500000000000000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8F"/>
    <a:srgbClr val="F6CE8F"/>
    <a:srgbClr val="C5FCE9"/>
    <a:srgbClr val="FFF2CD"/>
    <a:srgbClr val="BDD7EE"/>
    <a:srgbClr val="ECDCF7"/>
    <a:srgbClr val="8EAADC"/>
    <a:srgbClr val="C6E0B3"/>
    <a:srgbClr val="FFE699"/>
    <a:srgbClr val="F8C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1" y="1722901"/>
            <a:ext cx="4258303" cy="4815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90117" y="1301911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검색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1584266"/>
            <a:ext cx="8042504" cy="27659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4813150"/>
            <a:ext cx="8042504" cy="14239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8075" y="116068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8CBA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헤더</a:t>
            </a:r>
            <a:r>
              <a:rPr lang="en-US" altLang="ko-KR" dirty="0" smtClean="0">
                <a:solidFill>
                  <a:srgbClr val="FBDFB7"/>
                </a:solidFill>
              </a:rPr>
              <a:t>, </a:t>
            </a:r>
            <a:r>
              <a:rPr lang="ko-KR" altLang="en-US" dirty="0" err="1" smtClean="0">
                <a:solidFill>
                  <a:srgbClr val="FBDFB7"/>
                </a:solidFill>
              </a:rPr>
              <a:t>메인페이지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075" y="4397000"/>
            <a:ext cx="1947854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8EAAD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1685909"/>
            <a:ext cx="5982210" cy="28098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4931443"/>
            <a:ext cx="5982210" cy="1692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66717" y="1248182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E69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6717" y="452894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상세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6" y="1677198"/>
            <a:ext cx="6869326" cy="2071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8" y="4279916"/>
            <a:ext cx="6869322" cy="1901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1876" y="3815334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BDD7EE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1876" y="122063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ECDCF7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85" y="2563817"/>
            <a:ext cx="9349101" cy="27465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3820" y="179442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1689664"/>
            <a:ext cx="5678976" cy="21234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4294149"/>
            <a:ext cx="5678976" cy="2232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1833" y="1240795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F2CD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페이지 검색 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1833" y="3838831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5FCE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일자별</a:t>
            </a:r>
            <a:r>
              <a:rPr lang="ko-KR" altLang="en-US" dirty="0" smtClean="0">
                <a:solidFill>
                  <a:srgbClr val="FBDFB7"/>
                </a:solidFill>
              </a:rPr>
              <a:t> 검색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8" y="1731315"/>
            <a:ext cx="70883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팀 규칙 </a:t>
            </a:r>
            <a:r>
              <a:rPr lang="en-US" altLang="ko-KR" sz="4800" dirty="0" smtClean="0">
                <a:solidFill>
                  <a:srgbClr val="FFF5D9"/>
                </a:solidFill>
                <a:latin typeface="+mj-ea"/>
                <a:ea typeface="+mj-ea"/>
              </a:rPr>
              <a:t>&amp; </a:t>
            </a:r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코드 컨벤션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22" y="1794426"/>
            <a:ext cx="4644622" cy="3338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80" y="1640608"/>
            <a:ext cx="3617535" cy="3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50032" y="1841092"/>
            <a:ext cx="7219269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41092"/>
            <a:ext cx="7163558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40754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74838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389331" y="1844899"/>
            <a:ext cx="7200000" cy="40805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3364" y="2930873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472997" y="1863406"/>
            <a:ext cx="7200000" cy="4043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17030" y="3560518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844150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1043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794426"/>
            <a:ext cx="7095996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08694"/>
            <a:ext cx="7449122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16" y="1923163"/>
            <a:ext cx="7617413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14078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420323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잠들기 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수행하고 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기준으로 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5" grpId="0" animBg="1"/>
      <p:bldP spid="40" grpId="0"/>
      <p:bldP spid="51" grpId="0"/>
      <p:bldP spid="52" grpId="0" animBg="1"/>
      <p:bldP spid="54" grpId="0" animBg="1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3988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90882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를 활용하는 것 이 서툴어서 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: </a:t>
            </a:r>
            <a:r>
              <a:rPr lang="ko-KR" altLang="en-US" sz="1100" dirty="0"/>
              <a:t>협업을 통해서 기획하고 아이디어를 공유하고 각자의 소스코드를 서로 리뷰하면서</a:t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아직까지는 많이 부족한 거 같아서 아쉽습니다</a:t>
            </a:r>
            <a:r>
              <a:rPr lang="en-US" altLang="ko-KR" sz="1100" dirty="0"/>
              <a:t>.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err="1" smtClean="0"/>
              <a:t>만드는것에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5" grpId="0"/>
      <p:bldP spid="46" grpId="0"/>
      <p:bldP spid="47" grpId="0"/>
      <p:bldP spid="48" grpId="0"/>
      <p:bldP spid="57" grpId="0"/>
      <p:bldP spid="65" grpId="0"/>
      <p:bldP spid="72" grpId="0"/>
      <p:bldP spid="73" grpId="0"/>
      <p:bldP spid="75" grpId="0"/>
      <p:bldP spid="76" grpId="0"/>
      <p:bldP spid="77" grpId="0"/>
      <p:bldP spid="78" grpId="0"/>
      <p:bldP spid="83" grpId="0"/>
      <p:bldP spid="84" grpId="0"/>
      <p:bldP spid="86" grpId="0"/>
      <p:bldP spid="89" grpId="0"/>
      <p:bldP spid="91" grpId="0"/>
      <p:bldP spid="92" grpId="0"/>
      <p:bldP spid="94" grpId="0"/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4442" y="1250253"/>
            <a:ext cx="193723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체크 플래그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리스트페이지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7629" y="4002724"/>
            <a:ext cx="19629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기간 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디테일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3420" y="160976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수정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9262" y="1693010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작성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436" y="169301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삭제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527</Words>
  <Application>Microsoft Office PowerPoint</Application>
  <PresentationFormat>와이드스크린</PresentationFormat>
  <Paragraphs>145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Neo둥근모 Pro</vt:lpstr>
      <vt:lpstr>Calibri</vt:lpstr>
      <vt:lpstr>둥근모꼴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71</cp:revision>
  <dcterms:created xsi:type="dcterms:W3CDTF">2019-04-06T15:05:28Z</dcterms:created>
  <dcterms:modified xsi:type="dcterms:W3CDTF">2023-10-18T02:00:02Z</dcterms:modified>
</cp:coreProperties>
</file>